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97" r:id="rId3"/>
    <p:sldId id="306" r:id="rId4"/>
    <p:sldId id="316" r:id="rId5"/>
    <p:sldId id="317" r:id="rId6"/>
    <p:sldId id="303" r:id="rId7"/>
    <p:sldId id="304" r:id="rId8"/>
    <p:sldId id="305" r:id="rId9"/>
    <p:sldId id="307" r:id="rId10"/>
    <p:sldId id="310" r:id="rId11"/>
    <p:sldId id="313" r:id="rId12"/>
    <p:sldId id="311" r:id="rId13"/>
    <p:sldId id="308" r:id="rId14"/>
    <p:sldId id="309" r:id="rId15"/>
    <p:sldId id="312" r:id="rId16"/>
    <p:sldId id="315" r:id="rId17"/>
    <p:sldId id="314" r:id="rId18"/>
    <p:sldId id="295" r:id="rId19"/>
    <p:sldId id="293" r:id="rId20"/>
    <p:sldId id="29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23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4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07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8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26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42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15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1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C36AFFC-9AE4-4D71-9AA7-17D524AB84F2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2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oa.icepeng.com/" TargetMode="External"/><Relationship Id="rId7" Type="http://schemas.openxmlformats.org/officeDocument/2006/relationships/hyperlink" Target="https://loatool.taeu.kr/" TargetMode="External"/><Relationship Id="rId2" Type="http://schemas.openxmlformats.org/officeDocument/2006/relationships/hyperlink" Target="https://loaw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koko.co.kr/" TargetMode="External"/><Relationship Id="rId5" Type="http://schemas.openxmlformats.org/officeDocument/2006/relationships/hyperlink" Target="https://iloa.gg/" TargetMode="External"/><Relationship Id="rId4" Type="http://schemas.openxmlformats.org/officeDocument/2006/relationships/hyperlink" Target="https://kloa.g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5C68B-6C3B-4E47-96AB-EF467F5E1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ko-KR" altLang="en-US" dirty="0"/>
              <a:t>경쟁사 분석 </a:t>
            </a:r>
            <a:r>
              <a:rPr lang="en-US" altLang="ko-KR" sz="1800" dirty="0"/>
              <a:t>(</a:t>
            </a:r>
            <a:r>
              <a:rPr lang="ko-KR" altLang="en-US" sz="1800" dirty="0"/>
              <a:t>타 사이트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ACCE17-B09B-4623-AF5C-9481CD586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로스트아크</a:t>
            </a:r>
            <a:r>
              <a:rPr lang="ko-KR" altLang="en-US" dirty="0"/>
              <a:t> 정보</a:t>
            </a:r>
            <a:r>
              <a:rPr lang="en-US" altLang="ko-KR" dirty="0"/>
              <a:t>,</a:t>
            </a:r>
            <a:r>
              <a:rPr lang="ko-KR" altLang="en-US" dirty="0"/>
              <a:t>도움 사이트 기획해 보기</a:t>
            </a:r>
            <a:endParaRPr lang="en-US" altLang="ko-KR" dirty="0"/>
          </a:p>
          <a:p>
            <a:pPr algn="r"/>
            <a:r>
              <a:rPr lang="ko-KR" altLang="en-US" dirty="0" err="1"/>
              <a:t>배찬진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4310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46" y="1845734"/>
            <a:ext cx="730513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필요한 컨텐츠들을 한눈에 바로 </a:t>
            </a:r>
            <a:r>
              <a:rPr lang="ko-KR" altLang="en-US" sz="1600" dirty="0" err="1"/>
              <a:t>갈수있게</a:t>
            </a:r>
            <a:r>
              <a:rPr lang="ko-KR" altLang="en-US" sz="1600" dirty="0"/>
              <a:t> 중앙에 배치함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아래쪽에 광고를 </a:t>
            </a:r>
            <a:r>
              <a:rPr lang="ko-KR" altLang="en-US" sz="1600" dirty="0" err="1"/>
              <a:t>접을수있게</a:t>
            </a:r>
            <a:r>
              <a:rPr lang="ko-KR" altLang="en-US" sz="1600" dirty="0"/>
              <a:t> 함으로써 </a:t>
            </a:r>
            <a:r>
              <a:rPr lang="ko-KR" altLang="en-US" sz="1600" dirty="0" err="1"/>
              <a:t>걸리적거리지않음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깔끔함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42261F-8493-496F-8177-24874CDDA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841976"/>
            <a:ext cx="2571893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26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46" y="1845734"/>
            <a:ext cx="730513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필요한 컨텐츠들을 한눈에 바로 </a:t>
            </a:r>
            <a:r>
              <a:rPr lang="ko-KR" altLang="en-US" sz="1600" dirty="0" err="1"/>
              <a:t>갈수있게</a:t>
            </a:r>
            <a:r>
              <a:rPr lang="ko-KR" altLang="en-US" sz="1600" dirty="0"/>
              <a:t> 중앙에 배치함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아래쪽에 광고를 </a:t>
            </a:r>
            <a:r>
              <a:rPr lang="ko-KR" altLang="en-US" sz="1600" dirty="0" err="1"/>
              <a:t>접을수있게</a:t>
            </a:r>
            <a:r>
              <a:rPr lang="ko-KR" altLang="en-US" sz="1600" dirty="0"/>
              <a:t> 함으로써 </a:t>
            </a:r>
            <a:r>
              <a:rPr lang="ko-KR" altLang="en-US" sz="1600" dirty="0" err="1"/>
              <a:t>걸리적거리지않음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깔끔함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42261F-8493-496F-8177-24874CDDA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841976"/>
            <a:ext cx="2571893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349" y="1845734"/>
            <a:ext cx="4489329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7E1890-3486-40E8-BE2F-E529DA083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9492"/>
            <a:ext cx="5290994" cy="40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en-US" altLang="ko-KR" b="1" dirty="0"/>
              <a:t> – (</a:t>
            </a:r>
            <a:r>
              <a:rPr lang="ko-KR" altLang="en-US" b="1" dirty="0" err="1"/>
              <a:t>로아칼시</a:t>
            </a:r>
            <a:r>
              <a:rPr lang="ko-KR" altLang="en-US" b="1" dirty="0"/>
              <a:t> </a:t>
            </a:r>
            <a:r>
              <a:rPr lang="en-US" altLang="ko-KR" b="1" dirty="0"/>
              <a:t>, </a:t>
            </a:r>
            <a:r>
              <a:rPr lang="ko-KR" altLang="en-US" b="1" dirty="0" err="1"/>
              <a:t>아이스펭</a:t>
            </a:r>
            <a:r>
              <a:rPr lang="en-US" altLang="ko-KR" b="1" dirty="0"/>
              <a:t>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/>
              <a:t>주요 정보 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978007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로아도구</a:t>
            </a:r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/>
              <a:t>주요 정보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/>
              <a:t>제작 손익 계산기</a:t>
            </a:r>
            <a:endParaRPr lang="en-US" altLang="ko-KR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/>
              <a:t>경매 입찰 계산기</a:t>
            </a:r>
            <a:endParaRPr lang="en-US" altLang="ko-KR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/>
              <a:t>게임내 상점 손익 계산기</a:t>
            </a:r>
            <a:endParaRPr lang="en-US" altLang="ko-KR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/>
              <a:t>크리스탈 시세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1486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로아도구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815" y="1845734"/>
            <a:ext cx="546886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한눈에 보기 좋음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색감이 눈에 아프지 않음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깔끔함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주요 정보 </a:t>
            </a:r>
            <a:r>
              <a:rPr lang="ko-KR" altLang="en-US" sz="1600" dirty="0" err="1"/>
              <a:t>볼려면</a:t>
            </a:r>
            <a:r>
              <a:rPr lang="ko-KR" altLang="en-US" sz="1600" dirty="0"/>
              <a:t> 카테고리로 한번 들어가야함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메인에</a:t>
            </a:r>
            <a:r>
              <a:rPr lang="ko-KR" altLang="en-US" sz="1600" dirty="0"/>
              <a:t> 주요 정보가 부족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055A03-D958-4927-B240-BE88DE9C0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4313964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2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707" y="1845734"/>
            <a:ext cx="528097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한눈에 보기 좋음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깔끔함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74316-F40D-4C6E-B77D-04156D280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4426698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0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395" y="1845734"/>
            <a:ext cx="543128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한눈에 보기 좋음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수직형이 아니고 버튼형식으로 옆에 정보를 </a:t>
            </a:r>
            <a:r>
              <a:rPr lang="ko-KR" altLang="en-US" sz="1600" dirty="0" err="1"/>
              <a:t>볼수가있음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깔끔함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C51102-53EA-4A14-8482-033B4945F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845734"/>
            <a:ext cx="438912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6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err="1"/>
              <a:t>로아도구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주요 도움 </a:t>
            </a:r>
            <a:r>
              <a:rPr lang="en-US" altLang="ko-KR" dirty="0"/>
              <a:t>: </a:t>
            </a:r>
            <a:r>
              <a:rPr lang="ko-KR" altLang="en-US" dirty="0"/>
              <a:t>제작계산기</a:t>
            </a:r>
            <a:r>
              <a:rPr lang="en-US" altLang="ko-KR" dirty="0"/>
              <a:t> , </a:t>
            </a:r>
            <a:r>
              <a:rPr lang="ko-KR" altLang="en-US" dirty="0"/>
              <a:t>경매계산기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상점 물품 손해 이익계산기</a:t>
            </a:r>
            <a:r>
              <a:rPr lang="en-US" altLang="ko-KR" dirty="0"/>
              <a:t> , </a:t>
            </a:r>
            <a:r>
              <a:rPr lang="ko-KR" altLang="en-US" dirty="0"/>
              <a:t>크리스탈 시세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주소 </a:t>
            </a:r>
            <a:r>
              <a:rPr lang="en-US" altLang="ko-KR" dirty="0"/>
              <a:t>- https://loatool.taeu.kr/</a:t>
            </a:r>
          </a:p>
        </p:txBody>
      </p:sp>
    </p:spTree>
    <p:extLst>
      <p:ext uri="{BB962C8B-B14F-4D97-AF65-F5344CB8AC3E}">
        <p14:creationId xmlns:p14="http://schemas.microsoft.com/office/powerpoint/2010/main" val="2721392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88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7DF89-9F2C-42EF-BC6D-15134FBD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94A19-B52C-44B2-B081-27B7806A2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>
                <a:hlinkClick r:id="rId2"/>
              </a:rPr>
              <a:t>로아와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- </a:t>
            </a:r>
            <a:r>
              <a:rPr lang="ko-KR" altLang="en-US" dirty="0" err="1">
                <a:hlinkClick r:id="rId2"/>
              </a:rPr>
              <a:t>로스트아크</a:t>
            </a:r>
            <a:r>
              <a:rPr lang="ko-KR" altLang="en-US" dirty="0">
                <a:hlinkClick r:id="rId2"/>
              </a:rPr>
              <a:t> 시즌</a:t>
            </a:r>
            <a:r>
              <a:rPr lang="en-US" altLang="ko-KR" dirty="0">
                <a:hlinkClick r:id="rId2"/>
              </a:rPr>
              <a:t>2 </a:t>
            </a:r>
            <a:r>
              <a:rPr lang="ko-KR" altLang="en-US" dirty="0">
                <a:hlinkClick r:id="rId2"/>
              </a:rPr>
              <a:t>정보 제공 사이트 </a:t>
            </a:r>
            <a:r>
              <a:rPr lang="en-US" altLang="ko-KR" dirty="0">
                <a:hlinkClick r:id="rId2"/>
              </a:rPr>
              <a:t>– (</a:t>
            </a:r>
            <a:r>
              <a:rPr lang="ko-KR" altLang="en-US" dirty="0" err="1">
                <a:hlinkClick r:id="rId2"/>
              </a:rPr>
              <a:t>로아와</a:t>
            </a:r>
            <a:r>
              <a:rPr lang="en-US" altLang="ko-KR" dirty="0">
                <a:hlinkClick r:id="rId2"/>
              </a:rPr>
              <a:t>)</a:t>
            </a:r>
            <a:endParaRPr lang="en-US" altLang="ko-KR" dirty="0"/>
          </a:p>
          <a:p>
            <a:pPr marL="201168" lvl="1" indent="0">
              <a:buNone/>
            </a:pPr>
            <a:r>
              <a:rPr lang="en-US" altLang="ko-KR" dirty="0"/>
              <a:t>    </a:t>
            </a:r>
            <a:endParaRPr lang="en-US" altLang="ko-KR" dirty="0">
              <a:hlinkClick r:id="rId3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>
              <a:hlinkClick r:id="rId3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>
                <a:hlinkClick r:id="rId4"/>
              </a:rPr>
              <a:t>클로아</a:t>
            </a:r>
            <a:r>
              <a:rPr lang="ko-KR" altLang="en-US" dirty="0">
                <a:hlinkClick r:id="rId4"/>
              </a:rPr>
              <a:t> </a:t>
            </a:r>
            <a:r>
              <a:rPr lang="en-US" altLang="ko-KR" dirty="0">
                <a:hlinkClick r:id="rId4"/>
              </a:rPr>
              <a:t>- </a:t>
            </a:r>
            <a:r>
              <a:rPr lang="ko-KR" altLang="en-US" dirty="0" err="1">
                <a:hlinkClick r:id="rId4"/>
              </a:rPr>
              <a:t>로스트아크</a:t>
            </a:r>
            <a:r>
              <a:rPr lang="ko-KR" altLang="en-US" dirty="0">
                <a:hlinkClick r:id="rId4"/>
              </a:rPr>
              <a:t> 전투정보</a:t>
            </a:r>
            <a:r>
              <a:rPr lang="en-US" altLang="ko-KR" dirty="0">
                <a:hlinkClick r:id="rId4"/>
              </a:rPr>
              <a:t>, </a:t>
            </a:r>
            <a:r>
              <a:rPr lang="ko-KR" altLang="en-US" dirty="0">
                <a:hlinkClick r:id="rId4"/>
              </a:rPr>
              <a:t>떠돌이 상인</a:t>
            </a:r>
            <a:r>
              <a:rPr lang="en-US" altLang="ko-KR" dirty="0">
                <a:hlinkClick r:id="rId4"/>
              </a:rPr>
              <a:t>, </a:t>
            </a:r>
            <a:r>
              <a:rPr lang="ko-KR" altLang="en-US" dirty="0">
                <a:hlinkClick r:id="rId4"/>
              </a:rPr>
              <a:t>랭킹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>
              <a:hlinkClick r:id="rId3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>
              <a:hlinkClick r:id="rId3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>
                <a:hlinkClick r:id="rId5"/>
              </a:rPr>
              <a:t>일로아</a:t>
            </a:r>
            <a:r>
              <a:rPr lang="ko-KR" altLang="en-US" dirty="0">
                <a:hlinkClick r:id="rId5"/>
              </a:rPr>
              <a:t> </a:t>
            </a:r>
            <a:r>
              <a:rPr lang="en-US" altLang="ko-KR" dirty="0">
                <a:hlinkClick r:id="rId5"/>
              </a:rPr>
              <a:t>- </a:t>
            </a:r>
            <a:r>
              <a:rPr lang="ko-KR" altLang="en-US" dirty="0" err="1">
                <a:hlinkClick r:id="rId5"/>
              </a:rPr>
              <a:t>로스트아크</a:t>
            </a:r>
            <a:r>
              <a:rPr lang="ko-KR" altLang="en-US" dirty="0">
                <a:hlinkClick r:id="rId5"/>
              </a:rPr>
              <a:t> 전투정보 검색</a:t>
            </a:r>
          </a:p>
          <a:p>
            <a:pPr marL="201168" lvl="1" indent="0">
              <a:buNone/>
            </a:pPr>
            <a:endParaRPr lang="en-US" altLang="ko-KR" dirty="0">
              <a:hlinkClick r:id="rId6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>
              <a:hlinkClick r:id="rId6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>
                <a:hlinkClick r:id="rId7"/>
              </a:rPr>
              <a:t>로아도구</a:t>
            </a:r>
            <a:r>
              <a:rPr lang="ko-KR" altLang="en-US" dirty="0">
                <a:hlinkClick r:id="rId7"/>
              </a:rPr>
              <a:t> </a:t>
            </a:r>
            <a:r>
              <a:rPr lang="en-US" altLang="ko-KR" dirty="0">
                <a:hlinkClick r:id="rId7"/>
              </a:rPr>
              <a:t>- </a:t>
            </a:r>
            <a:r>
              <a:rPr lang="ko-KR" altLang="en-US" dirty="0" err="1">
                <a:hlinkClick r:id="rId7"/>
              </a:rPr>
              <a:t>로스트아크</a:t>
            </a:r>
            <a:r>
              <a:rPr lang="ko-KR" altLang="en-US" dirty="0">
                <a:hlinkClick r:id="rId7"/>
              </a:rPr>
              <a:t> 실시간 정보 제공 사이트</a:t>
            </a:r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>
              <a:hlinkClick r:id="rId6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>
              <a:hlinkClick r:id="rId3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>
              <a:hlinkClick r:id="rId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38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342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Loawa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ko-KR" altLang="en-US" b="1" dirty="0" err="1"/>
              <a:t>로아와</a:t>
            </a:r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/>
              <a:t>주요 정보 </a:t>
            </a:r>
            <a:endParaRPr lang="en-US" altLang="ko-KR" sz="36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캐릭터 정보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길드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랭킹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게임 쿠폰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게임 내 일별 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주간별</a:t>
            </a:r>
            <a:r>
              <a:rPr lang="ko-KR" altLang="en-US" sz="2400" dirty="0"/>
              <a:t> 컨텐츠 확인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게임내 상점 손익 계산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665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KLOA - </a:t>
            </a:r>
            <a:r>
              <a:rPr lang="ko-KR" altLang="en-US" b="1" dirty="0" err="1"/>
              <a:t>클로아</a:t>
            </a:r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/>
              <a:t>주요 정보 </a:t>
            </a:r>
            <a:endParaRPr lang="en-US" altLang="ko-KR" sz="36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캐릭터 정보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길드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랭킹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게임 내 일별 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주간별</a:t>
            </a:r>
            <a:r>
              <a:rPr lang="ko-KR" altLang="en-US" sz="2400" dirty="0"/>
              <a:t> 컨텐츠 확인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00012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Loawa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ko-KR" altLang="en-US" b="1" dirty="0" err="1"/>
              <a:t>로아와</a:t>
            </a:r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/>
              <a:t>주요 정보 </a:t>
            </a:r>
            <a:endParaRPr lang="en-US" altLang="ko-KR" sz="36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캐릭터 정보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길드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랭킹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게임 쿠폰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게임 내 일별 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주간별</a:t>
            </a:r>
            <a:r>
              <a:rPr lang="ko-KR" altLang="en-US" sz="2400" dirty="0"/>
              <a:t> 컨텐츠 확인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게임내 상점 손익 계산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0177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로아와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46" y="1845734"/>
            <a:ext cx="7305133" cy="4023360"/>
          </a:xfrm>
        </p:spPr>
        <p:txBody>
          <a:bodyPr/>
          <a:lstStyle/>
          <a:p>
            <a:r>
              <a:rPr lang="en-US" altLang="ko-KR" dirty="0"/>
              <a:t>Main </a:t>
            </a:r>
          </a:p>
          <a:p>
            <a:r>
              <a:rPr lang="ko-KR" altLang="en-US" sz="1600" dirty="0" err="1"/>
              <a:t>좋은점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가운데 개인 배너가 있음으로 알록달록해 가운데에 시선이 먼저 간다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페이지를 </a:t>
            </a:r>
            <a:r>
              <a:rPr lang="ko-KR" altLang="en-US" sz="1600" dirty="0" err="1"/>
              <a:t>내리지도</a:t>
            </a:r>
            <a:r>
              <a:rPr lang="ko-KR" altLang="en-US" sz="1600" dirty="0"/>
              <a:t> 않고 중요한 정보를 </a:t>
            </a:r>
            <a:r>
              <a:rPr lang="ko-KR" altLang="en-US" sz="1600" dirty="0" err="1"/>
              <a:t>얻을수</a:t>
            </a:r>
            <a:r>
              <a:rPr lang="ko-KR" altLang="en-US" sz="1600" dirty="0"/>
              <a:t> 있다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메인 </a:t>
            </a:r>
            <a:r>
              <a:rPr lang="en-US" altLang="ko-KR" sz="1600" dirty="0"/>
              <a:t>background-color</a:t>
            </a:r>
            <a:r>
              <a:rPr lang="ko-KR" altLang="en-US" sz="1600" dirty="0"/>
              <a:t>을 직접 </a:t>
            </a:r>
            <a:r>
              <a:rPr lang="ko-KR" altLang="en-US" sz="1600" dirty="0" err="1"/>
              <a:t>설정할수</a:t>
            </a:r>
            <a:r>
              <a:rPr lang="ko-KR" altLang="en-US" sz="1600" dirty="0"/>
              <a:t> 있음으로 개인의 성향에 맞는 색상 선택 가능하다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한 컨텐츠의 </a:t>
            </a:r>
            <a:r>
              <a:rPr lang="ko-KR" altLang="en-US" sz="1600" dirty="0" err="1"/>
              <a:t>모든정보를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담으려고해서</a:t>
            </a:r>
            <a:r>
              <a:rPr lang="ko-KR" altLang="en-US" sz="1600" dirty="0"/>
              <a:t> 아래쪽의 컨텐츠들은 정리가 안되어서 깔끔하지가 않아 한눈에 알아보기가 </a:t>
            </a:r>
            <a:r>
              <a:rPr lang="ko-KR" altLang="en-US" sz="1600" dirty="0" err="1"/>
              <a:t>힘듬</a:t>
            </a:r>
            <a:endParaRPr lang="ko-KR" altLang="en-US" sz="1600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D54E312F-83A8-473D-A36F-AB73141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251093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로아와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46" y="1845734"/>
            <a:ext cx="730513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캐릭터 정보 메인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-</a:t>
            </a:r>
            <a:r>
              <a:rPr lang="ko-KR" altLang="en-US" sz="1600" dirty="0"/>
              <a:t>캐릭터 정보의 세세한 세팅이나 내실정보 </a:t>
            </a:r>
            <a:r>
              <a:rPr lang="ko-KR" altLang="en-US" sz="1600" dirty="0" err="1"/>
              <a:t>기믹적으로</a:t>
            </a:r>
            <a:r>
              <a:rPr lang="ko-KR" altLang="en-US" sz="1600" dirty="0"/>
              <a:t> 필요한 스킬 수치를 대략적 가늠 </a:t>
            </a:r>
            <a:r>
              <a:rPr lang="ko-KR" altLang="en-US" sz="1600" dirty="0" err="1"/>
              <a:t>할수있다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자세한 스킬 세팅을 보려고 들어가면 스킬 한 개를 하나의 컨테이너로 사용함으로써 수직적으로 내려야해 한눈에 보기 </a:t>
            </a:r>
            <a:r>
              <a:rPr lang="ko-KR" altLang="en-US" sz="1600" dirty="0" err="1"/>
              <a:t>힘듬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불필요한 여백을 삭제함으로 벽돌 </a:t>
            </a:r>
            <a:r>
              <a:rPr lang="ko-KR" altLang="en-US" sz="1600" dirty="0" err="1"/>
              <a:t>쌓는것처럼</a:t>
            </a:r>
            <a:r>
              <a:rPr lang="ko-KR" altLang="en-US" sz="1600" dirty="0"/>
              <a:t> 위로 올리면 한눈에 보기 </a:t>
            </a:r>
            <a:r>
              <a:rPr lang="ko-KR" altLang="en-US" sz="1600" dirty="0" err="1"/>
              <a:t>좋아질것같음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69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로아와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46" y="1845734"/>
            <a:ext cx="730513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캐릭터 정보 메인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-</a:t>
            </a:r>
            <a:r>
              <a:rPr lang="ko-KR" altLang="en-US" sz="1600" dirty="0"/>
              <a:t>캐릭터 정보의 세세한 세팅이나 내실정보 </a:t>
            </a:r>
            <a:r>
              <a:rPr lang="ko-KR" altLang="en-US" sz="1600" dirty="0" err="1"/>
              <a:t>기믹적으로</a:t>
            </a:r>
            <a:r>
              <a:rPr lang="ko-KR" altLang="en-US" sz="1600" dirty="0"/>
              <a:t> 필요한 스킬 수치를 대략적 가늠 </a:t>
            </a:r>
            <a:r>
              <a:rPr lang="ko-KR" altLang="en-US" sz="1600" dirty="0" err="1"/>
              <a:t>할수있다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자세한 스킬 세팅을 보려고 들어가면 스킬 한 개를 하나의 컨테이너로 사용함으로써 수직적으로 내려야해 한눈에 보기 </a:t>
            </a:r>
            <a:r>
              <a:rPr lang="ko-KR" altLang="en-US" sz="1600" dirty="0" err="1"/>
              <a:t>힘듬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불필요한 여백을 삭제함으로 벽돌 </a:t>
            </a:r>
            <a:r>
              <a:rPr lang="ko-KR" altLang="en-US" sz="1600" dirty="0" err="1"/>
              <a:t>쌓는것처럼</a:t>
            </a:r>
            <a:r>
              <a:rPr lang="ko-KR" altLang="en-US" sz="1600" dirty="0"/>
              <a:t> 위로 올리면 한눈에 보기 </a:t>
            </a:r>
            <a:r>
              <a:rPr lang="ko-KR" altLang="en-US" sz="1600" dirty="0" err="1"/>
              <a:t>좋아질것같음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3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en-US" altLang="ko-KR" b="1" dirty="0"/>
              <a:t> – (</a:t>
            </a:r>
            <a:r>
              <a:rPr lang="ko-KR" altLang="en-US" b="1" dirty="0" err="1"/>
              <a:t>로아칼시</a:t>
            </a:r>
            <a:r>
              <a:rPr lang="ko-KR" altLang="en-US" b="1" dirty="0"/>
              <a:t> </a:t>
            </a:r>
            <a:r>
              <a:rPr lang="en-US" altLang="ko-KR" b="1" dirty="0"/>
              <a:t>, </a:t>
            </a:r>
            <a:r>
              <a:rPr lang="ko-KR" altLang="en-US" b="1" dirty="0" err="1"/>
              <a:t>아이스펭</a:t>
            </a:r>
            <a:r>
              <a:rPr lang="en-US" altLang="ko-KR" b="1" dirty="0"/>
              <a:t>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/>
              <a:t>주요 정보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800" dirty="0"/>
              <a:t> API</a:t>
            </a:r>
            <a:r>
              <a:rPr lang="ko-KR" altLang="en-US" sz="2800" dirty="0"/>
              <a:t>를 활용한 </a:t>
            </a:r>
            <a:r>
              <a:rPr lang="ko-KR" altLang="en-US" sz="2400" dirty="0"/>
              <a:t>캐릭터 세팅 최적화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96719957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1008</TotalTime>
  <Words>444</Words>
  <Application>Microsoft Office PowerPoint</Application>
  <PresentationFormat>와이드스크린</PresentationFormat>
  <Paragraphs>140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Wingdings</vt:lpstr>
      <vt:lpstr>추억</vt:lpstr>
      <vt:lpstr>경쟁사 분석 (타 사이트)</vt:lpstr>
      <vt:lpstr>타 사이트</vt:lpstr>
      <vt:lpstr>Loawa - 로아와</vt:lpstr>
      <vt:lpstr>KLOA - 클로아</vt:lpstr>
      <vt:lpstr>Loawa - 로아와</vt:lpstr>
      <vt:lpstr>로아와 - Lay out</vt:lpstr>
      <vt:lpstr>로아와 - Lay out</vt:lpstr>
      <vt:lpstr>로아와 - Lay out</vt:lpstr>
      <vt:lpstr>LoaCalc – (로아칼시 , 아이스펭)</vt:lpstr>
      <vt:lpstr>LoaCalc - Lay out</vt:lpstr>
      <vt:lpstr>LoaCalc - Lay out</vt:lpstr>
      <vt:lpstr>LoaCalc - Lay out</vt:lpstr>
      <vt:lpstr>LoaCalc – (로아칼시 , 아이스펭)</vt:lpstr>
      <vt:lpstr>로아도구</vt:lpstr>
      <vt:lpstr>로아도구</vt:lpstr>
      <vt:lpstr>LoaCalc - Lay out</vt:lpstr>
      <vt:lpstr>LoaCalc - Lay out</vt:lpstr>
      <vt:lpstr>타 사이트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기획</dc:title>
  <dc:creator>EZEN</dc:creator>
  <cp:lastModifiedBy>EZEN</cp:lastModifiedBy>
  <cp:revision>24</cp:revision>
  <dcterms:created xsi:type="dcterms:W3CDTF">2024-03-13T09:07:01Z</dcterms:created>
  <dcterms:modified xsi:type="dcterms:W3CDTF">2024-03-26T09:04:46Z</dcterms:modified>
</cp:coreProperties>
</file>